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Alice"/>
      <p:regular r:id="rId14"/>
    </p:embeddedFont>
    <p:embeddedFont>
      <p:font typeface="Alice"/>
      <p:regular r:id="rId15"/>
    </p:embeddedFont>
    <p:embeddedFont>
      <p:font typeface="Lora"/>
      <p:regular r:id="rId16"/>
    </p:embeddedFont>
    <p:embeddedFont>
      <p:font typeface="Lora"/>
      <p:regular r:id="rId17"/>
    </p:embeddedFont>
    <p:embeddedFont>
      <p:font typeface="Lora"/>
      <p:regular r:id="rId18"/>
    </p:embeddedFont>
    <p:embeddedFont>
      <p:font typeface="Lora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469952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Credit Card Fraud Detection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4969550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This presentation explores the detection of credit card fraud using machine learning techniques.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0700" y="851416"/>
            <a:ext cx="6005274" cy="750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Exploration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840700" y="2232541"/>
            <a:ext cx="540425" cy="540425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5" name="Text 2"/>
          <p:cNvSpPr/>
          <p:nvPr/>
        </p:nvSpPr>
        <p:spPr>
          <a:xfrm>
            <a:off x="1033820" y="2322552"/>
            <a:ext cx="154186" cy="360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621274" y="2232541"/>
            <a:ext cx="3002637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Quality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1621274" y="2751892"/>
            <a:ext cx="6682026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Check for missing values and data types.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40700" y="3646527"/>
            <a:ext cx="540425" cy="540425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9" name="Text 6"/>
          <p:cNvSpPr/>
          <p:nvPr/>
        </p:nvSpPr>
        <p:spPr>
          <a:xfrm>
            <a:off x="1022390" y="3736538"/>
            <a:ext cx="176927" cy="360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1621274" y="3646527"/>
            <a:ext cx="3002637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Visual Analysis</a:t>
            </a:r>
            <a:endParaRPr lang="en-US" sz="2350" dirty="0"/>
          </a:p>
        </p:txBody>
      </p:sp>
      <p:sp>
        <p:nvSpPr>
          <p:cNvPr id="11" name="Text 8"/>
          <p:cNvSpPr/>
          <p:nvPr/>
        </p:nvSpPr>
        <p:spPr>
          <a:xfrm>
            <a:off x="1621274" y="4165878"/>
            <a:ext cx="6682026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Explore data distribution and relationships.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40700" y="5060513"/>
            <a:ext cx="540425" cy="540425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13" name="Text 10"/>
          <p:cNvSpPr/>
          <p:nvPr/>
        </p:nvSpPr>
        <p:spPr>
          <a:xfrm>
            <a:off x="1023104" y="5150525"/>
            <a:ext cx="175498" cy="360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621274" y="5060513"/>
            <a:ext cx="3002637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Correlation</a:t>
            </a:r>
            <a:endParaRPr lang="en-US" sz="2350" dirty="0"/>
          </a:p>
        </p:txBody>
      </p:sp>
      <p:sp>
        <p:nvSpPr>
          <p:cNvPr id="15" name="Text 12"/>
          <p:cNvSpPr/>
          <p:nvPr/>
        </p:nvSpPr>
        <p:spPr>
          <a:xfrm>
            <a:off x="1621274" y="5579864"/>
            <a:ext cx="6682026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Identify features with strong correlations.</a:t>
            </a:r>
            <a:endParaRPr lang="en-US" sz="1850" dirty="0"/>
          </a:p>
        </p:txBody>
      </p:sp>
      <p:sp>
        <p:nvSpPr>
          <p:cNvPr id="16" name="Shape 13"/>
          <p:cNvSpPr/>
          <p:nvPr/>
        </p:nvSpPr>
        <p:spPr>
          <a:xfrm>
            <a:off x="840700" y="6474500"/>
            <a:ext cx="540425" cy="540425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17" name="Text 14"/>
          <p:cNvSpPr/>
          <p:nvPr/>
        </p:nvSpPr>
        <p:spPr>
          <a:xfrm>
            <a:off x="1021556" y="6564511"/>
            <a:ext cx="178713" cy="360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1621274" y="6474500"/>
            <a:ext cx="3002637" cy="375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Hypothesis Testing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1621274" y="6993850"/>
            <a:ext cx="6682026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Test differences between fraud and non-fraud transactions.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9806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Preparation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Missing Values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Impute missing values using appropriate methods.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Outlier Treatment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Identify and handle outliers to improve model performance.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Feature Engineering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Create new features from existing ones.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3677" y="664488"/>
            <a:ext cx="6027063" cy="753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Balancing</a:t>
            </a:r>
            <a:endParaRPr lang="en-US" sz="4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77" y="1779389"/>
            <a:ext cx="1205389" cy="19285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10658" y="2020372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Class Imbalance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2410658" y="2541508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Address the imbalance between fraud and non-fraud transactions.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77" y="3707963"/>
            <a:ext cx="1205389" cy="19285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10658" y="3948946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SMOTE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2410658" y="4470082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 SMOTE to oversample the minority class.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677" y="5636538"/>
            <a:ext cx="1205389" cy="19285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10658" y="5877520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Train-Test Split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2410658" y="6398657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Divide the data into training and testing sets.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16324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Model Selection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2305050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0EDE6"/>
          </a:solidFill>
          <a:ln/>
        </p:spPr>
      </p:sp>
      <p:sp>
        <p:nvSpPr>
          <p:cNvPr id="5" name="Text 2"/>
          <p:cNvSpPr/>
          <p:nvPr/>
        </p:nvSpPr>
        <p:spPr>
          <a:xfrm>
            <a:off x="1110853" y="255186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Logistic Regression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10853" y="3085743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linear model for binary classification.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3974425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0EDE6"/>
          </a:solidFill>
          <a:ln/>
        </p:spPr>
      </p:sp>
      <p:sp>
        <p:nvSpPr>
          <p:cNvPr id="8" name="Text 5"/>
          <p:cNvSpPr/>
          <p:nvPr/>
        </p:nvSpPr>
        <p:spPr>
          <a:xfrm>
            <a:off x="1110853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Decision Tree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110853" y="4755118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tree-based model for classification.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643801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0EDE6"/>
          </a:solidFill>
          <a:ln/>
        </p:spPr>
      </p:sp>
      <p:sp>
        <p:nvSpPr>
          <p:cNvPr id="11" name="Text 8"/>
          <p:cNvSpPr/>
          <p:nvPr/>
        </p:nvSpPr>
        <p:spPr>
          <a:xfrm>
            <a:off x="1110853" y="589061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Random Forest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10853" y="6424493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 ensemble of decision trees.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732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505" y="3694748"/>
            <a:ext cx="5746433" cy="718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50"/>
              </a:lnSpc>
              <a:buNone/>
            </a:pPr>
            <a:r>
              <a:rPr lang="en-US" sz="4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Model Evaluation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804505" y="4757618"/>
            <a:ext cx="13021389" cy="2650331"/>
          </a:xfrm>
          <a:prstGeom prst="roundRect">
            <a:avLst>
              <a:gd name="adj" fmla="val 130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12125" y="4765238"/>
            <a:ext cx="13006149" cy="6587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42273" y="4910733"/>
            <a:ext cx="213776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3647242" y="4910733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Accuracy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248400" y="4910733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Precision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849558" y="4910733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Recall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1450717" y="4910733"/>
            <a:ext cx="213776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F1 Score</a:t>
            </a:r>
            <a:endParaRPr lang="en-US" sz="1800" dirty="0"/>
          </a:p>
        </p:txBody>
      </p:sp>
      <p:sp>
        <p:nvSpPr>
          <p:cNvPr id="11" name="Shape 8"/>
          <p:cNvSpPr/>
          <p:nvPr/>
        </p:nvSpPr>
        <p:spPr>
          <a:xfrm>
            <a:off x="812125" y="5424011"/>
            <a:ext cx="13006149" cy="6587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42273" y="5569506"/>
            <a:ext cx="213776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Logistic Regression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3647242" y="5569506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0.9800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6248400" y="5569506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0.9893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8849558" y="5569506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0.9703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11450717" y="5569506"/>
            <a:ext cx="213776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0.9797</a:t>
            </a:r>
            <a:endParaRPr lang="en-US" sz="1800" dirty="0"/>
          </a:p>
        </p:txBody>
      </p:sp>
      <p:sp>
        <p:nvSpPr>
          <p:cNvPr id="17" name="Shape 14"/>
          <p:cNvSpPr/>
          <p:nvPr/>
        </p:nvSpPr>
        <p:spPr>
          <a:xfrm>
            <a:off x="812125" y="6082784"/>
            <a:ext cx="13006149" cy="6587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42273" y="6228278"/>
            <a:ext cx="213776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Decision Tree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3647242" y="6228278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0.9989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6248400" y="6228278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0.9983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8849558" y="6228278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0.9994</a:t>
            </a:r>
            <a:endParaRPr lang="en-US" sz="1800" dirty="0"/>
          </a:p>
        </p:txBody>
      </p:sp>
      <p:sp>
        <p:nvSpPr>
          <p:cNvPr id="22" name="Text 19"/>
          <p:cNvSpPr/>
          <p:nvPr/>
        </p:nvSpPr>
        <p:spPr>
          <a:xfrm>
            <a:off x="11450717" y="6228278"/>
            <a:ext cx="213776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0.9989</a:t>
            </a:r>
            <a:endParaRPr lang="en-US" sz="1800" dirty="0"/>
          </a:p>
        </p:txBody>
      </p:sp>
      <p:sp>
        <p:nvSpPr>
          <p:cNvPr id="23" name="Shape 20"/>
          <p:cNvSpPr/>
          <p:nvPr/>
        </p:nvSpPr>
        <p:spPr>
          <a:xfrm>
            <a:off x="812125" y="6741557"/>
            <a:ext cx="13006149" cy="6587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1042273" y="6887051"/>
            <a:ext cx="213776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Random Forest</a:t>
            </a:r>
            <a:endParaRPr lang="en-US" sz="1800" dirty="0"/>
          </a:p>
        </p:txBody>
      </p:sp>
      <p:sp>
        <p:nvSpPr>
          <p:cNvPr id="25" name="Text 22"/>
          <p:cNvSpPr/>
          <p:nvPr/>
        </p:nvSpPr>
        <p:spPr>
          <a:xfrm>
            <a:off x="3647242" y="6887051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0.9993</a:t>
            </a:r>
            <a:endParaRPr lang="en-US" sz="1800" dirty="0"/>
          </a:p>
        </p:txBody>
      </p:sp>
      <p:sp>
        <p:nvSpPr>
          <p:cNvPr id="26" name="Text 23"/>
          <p:cNvSpPr/>
          <p:nvPr/>
        </p:nvSpPr>
        <p:spPr>
          <a:xfrm>
            <a:off x="6248400" y="6887051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0.9992</a:t>
            </a:r>
            <a:endParaRPr lang="en-US" sz="1800" dirty="0"/>
          </a:p>
        </p:txBody>
      </p:sp>
      <p:sp>
        <p:nvSpPr>
          <p:cNvPr id="27" name="Text 24"/>
          <p:cNvSpPr/>
          <p:nvPr/>
        </p:nvSpPr>
        <p:spPr>
          <a:xfrm>
            <a:off x="8849558" y="6887051"/>
            <a:ext cx="213395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0.9994</a:t>
            </a:r>
            <a:endParaRPr lang="en-US" sz="1800" dirty="0"/>
          </a:p>
        </p:txBody>
      </p:sp>
      <p:sp>
        <p:nvSpPr>
          <p:cNvPr id="28" name="Text 25"/>
          <p:cNvSpPr/>
          <p:nvPr/>
        </p:nvSpPr>
        <p:spPr>
          <a:xfrm>
            <a:off x="11450717" y="6887051"/>
            <a:ext cx="2137767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0.9993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80649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Model Validation</a:t>
            </a:r>
            <a:endParaRPr lang="en-US" sz="4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2522458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338649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Cross-Validation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6350437" y="392037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Evaluate model performance using cross-validation.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437" y="5055989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350437" y="5920026"/>
            <a:ext cx="337375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Hyperparameter Tuning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6350437" y="6453902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Optimize model parameters for better performance.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2024-11-17T16:34:07Z</dcterms:created>
  <dcterms:modified xsi:type="dcterms:W3CDTF">2024-11-17T16:34:07Z</dcterms:modified>
</cp:coreProperties>
</file>